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.png" ContentType="image/png"/>
  <Override PartName="/ppt/media/image3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3E302F-088A-4AC9-9448-922AC27FBFE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679755B-9380-40D0-958C-494EC3BBBBC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205CA09-1092-4182-9D62-2FA887355DA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9D083E-9829-4BED-A83A-83D89A2F0C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BF294B-5C04-403C-B4ED-9B6FFD1CDA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504C34-FC46-4D58-902A-6011FA5041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1C7CE4-5B61-4DE0-8E14-2CF3EDEDC7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DC1579-2B16-4C17-ADE8-23E4E456B4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B7CBB14-DA61-4D29-A3B9-7B4F78C2B6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1894F0-24EB-429C-ABB7-80AF869EDB8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16F1B4-586C-4139-812C-3DC89B3E58E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67CFF0-E288-4C76-8D7B-FE5D0AA9EF2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7240" cy="35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BF68D6-E02C-4500-B1AD-0E2C17F7594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5640" cy="357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4440" cy="614340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88" name="Rectangle 35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"/>
          <p:cNvGraphicFramePr/>
          <p:nvPr/>
        </p:nvGraphicFramePr>
        <p:xfrm>
          <a:off x="2006280" y="2100240"/>
          <a:ext cx="8406000" cy="231084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0" name="Rectangle 36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1200" cy="620928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rcRect l="61802" t="50894" r="1620" b="41825"/>
          <a:stretch/>
        </p:blipFill>
        <p:spPr>
          <a:xfrm>
            <a:off x="6372000" y="6444000"/>
            <a:ext cx="1436760" cy="36936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2" descr=""/>
          <p:cNvPicPr/>
          <p:nvPr/>
        </p:nvPicPr>
        <p:blipFill>
          <a:blip r:embed="rId2"/>
          <a:srcRect l="61802" t="43742" r="1620" b="49125"/>
          <a:stretch/>
        </p:blipFill>
        <p:spPr>
          <a:xfrm>
            <a:off x="5010120" y="6372000"/>
            <a:ext cx="1433160" cy="31068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1692000" y="684000"/>
            <a:ext cx="2523960" cy="281556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4"/>
          <a:stretch/>
        </p:blipFill>
        <p:spPr>
          <a:xfrm>
            <a:off x="1692000" y="3560760"/>
            <a:ext cx="2519280" cy="28105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5"/>
          <a:stretch/>
        </p:blipFill>
        <p:spPr>
          <a:xfrm>
            <a:off x="5107320" y="683640"/>
            <a:ext cx="2523960" cy="28159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5112000" y="3555360"/>
            <a:ext cx="2523960" cy="2815920"/>
          </a:xfrm>
          <a:prstGeom prst="rect">
            <a:avLst/>
          </a:prstGeom>
          <a:ln w="0">
            <a:noFill/>
          </a:ln>
        </p:spPr>
      </p:pic>
      <p:sp>
        <p:nvSpPr>
          <p:cNvPr id="51" name="Rectangle 2"/>
          <p:cNvSpPr/>
          <p:nvPr/>
        </p:nvSpPr>
        <p:spPr>
          <a:xfrm>
            <a:off x="360000" y="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7"/>
          <a:stretch/>
        </p:blipFill>
        <p:spPr>
          <a:xfrm>
            <a:off x="8388000" y="683640"/>
            <a:ext cx="2591280" cy="289044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8"/>
          <a:stretch/>
        </p:blipFill>
        <p:spPr>
          <a:xfrm>
            <a:off x="8496000" y="3565080"/>
            <a:ext cx="2483280" cy="2770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700000" y="360000"/>
            <a:ext cx="6838560" cy="620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2733120" y="4658760"/>
            <a:ext cx="6626880" cy="2181240"/>
          </a:xfrm>
          <a:prstGeom prst="rect">
            <a:avLst/>
          </a:prstGeom>
          <a:ln w="0"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2733120" y="2412000"/>
            <a:ext cx="6446880" cy="2181240"/>
          </a:xfrm>
          <a:prstGeom prst="rect">
            <a:avLst/>
          </a:prstGeom>
          <a:ln w="0">
            <a:noFill/>
          </a:ln>
        </p:spPr>
      </p:pic>
      <p:pic>
        <p:nvPicPr>
          <p:cNvPr id="58" name="" descr=""/>
          <p:cNvPicPr/>
          <p:nvPr/>
        </p:nvPicPr>
        <p:blipFill>
          <a:blip r:embed="rId3"/>
          <a:stretch/>
        </p:blipFill>
        <p:spPr>
          <a:xfrm>
            <a:off x="2733120" y="75600"/>
            <a:ext cx="6446880" cy="21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"/>
          <p:cNvSpPr/>
          <p:nvPr/>
        </p:nvSpPr>
        <p:spPr>
          <a:xfrm>
            <a:off x="648000" y="1996200"/>
            <a:ext cx="2878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Structure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0" name=""/>
          <p:cNvSpPr/>
          <p:nvPr/>
        </p:nvSpPr>
        <p:spPr>
          <a:xfrm>
            <a:off x="6732000" y="1996560"/>
            <a:ext cx="2878920" cy="34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Sequence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1" name="Rectangle 13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6801480" y="2520000"/>
            <a:ext cx="5257440" cy="287892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589680" y="2627280"/>
            <a:ext cx="5241240" cy="2771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960000" y="360000"/>
            <a:ext cx="4686840" cy="6334920"/>
          </a:xfrm>
          <a:prstGeom prst="rect">
            <a:avLst/>
          </a:prstGeom>
          <a:ln w="0">
            <a:noFill/>
          </a:ln>
        </p:spPr>
      </p:pic>
      <p:sp>
        <p:nvSpPr>
          <p:cNvPr id="65" name="Rectangle 27"/>
          <p:cNvSpPr/>
          <p:nvPr/>
        </p:nvSpPr>
        <p:spPr>
          <a:xfrm>
            <a:off x="360000" y="720000"/>
            <a:ext cx="2694600" cy="60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66" name="Rectangle 28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Fig7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10240" cy="2932920"/>
          </a:xfrm>
          <a:prstGeom prst="rect">
            <a:avLst/>
          </a:prstGeom>
          <a:ln w="0">
            <a:noFill/>
          </a:ln>
        </p:spPr>
      </p:pic>
      <p:pic>
        <p:nvPicPr>
          <p:cNvPr id="68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600160" cy="3580560"/>
          </a:xfrm>
          <a:prstGeom prst="rect">
            <a:avLst/>
          </a:prstGeom>
          <a:ln w="0">
            <a:noFill/>
          </a:ln>
        </p:spPr>
      </p:pic>
      <p:sp>
        <p:nvSpPr>
          <p:cNvPr id="69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0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1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Right Bracket 7"/>
          <p:cNvSpPr/>
          <p:nvPr/>
        </p:nvSpPr>
        <p:spPr>
          <a:xfrm>
            <a:off x="11332800" y="1551600"/>
            <a:ext cx="40680" cy="3276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" name="Right Bracket 13"/>
          <p:cNvSpPr/>
          <p:nvPr/>
        </p:nvSpPr>
        <p:spPr>
          <a:xfrm>
            <a:off x="11332800" y="1939680"/>
            <a:ext cx="40680" cy="5436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5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6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7" name="Rectangle 3"/>
          <p:cNvSpPr/>
          <p:nvPr/>
        </p:nvSpPr>
        <p:spPr>
          <a:xfrm>
            <a:off x="996840" y="692280"/>
            <a:ext cx="4788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8" name="Rectangle 3"/>
          <p:cNvSpPr/>
          <p:nvPr/>
        </p:nvSpPr>
        <p:spPr>
          <a:xfrm>
            <a:off x="6535800" y="656280"/>
            <a:ext cx="4788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9" name="Rectangle 3"/>
          <p:cNvSpPr/>
          <p:nvPr/>
        </p:nvSpPr>
        <p:spPr>
          <a:xfrm>
            <a:off x="2277000" y="3873600"/>
            <a:ext cx="4788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0" name="Rectangle 3"/>
          <p:cNvSpPr/>
          <p:nvPr/>
        </p:nvSpPr>
        <p:spPr>
          <a:xfrm>
            <a:off x="7957440" y="3873600"/>
            <a:ext cx="47880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3"/>
          <a:srcRect l="15621" t="0" r="16220" b="0"/>
          <a:stretch/>
        </p:blipFill>
        <p:spPr>
          <a:xfrm>
            <a:off x="6840000" y="360000"/>
            <a:ext cx="4381920" cy="345492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700360" cy="2842920"/>
          </a:xfrm>
          <a:prstGeom prst="rect">
            <a:avLst/>
          </a:prstGeom>
          <a:ln w="0">
            <a:noFill/>
          </a:ln>
        </p:spPr>
      </p:pic>
      <p:sp>
        <p:nvSpPr>
          <p:cNvPr id="83" name="Rectangle 29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30"/>
          <p:cNvSpPr/>
          <p:nvPr/>
        </p:nvSpPr>
        <p:spPr>
          <a:xfrm>
            <a:off x="360000" y="216000"/>
            <a:ext cx="1858320" cy="45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399600" y="2160000"/>
            <a:ext cx="5539320" cy="331308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372000" y="2145600"/>
            <a:ext cx="5578920" cy="333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11188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2023-12-04T18:41:43Z</dcterms:modified>
  <cp:revision>212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